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4" r:id="rId4"/>
    <p:sldId id="257" r:id="rId5"/>
    <p:sldId id="258" r:id="rId6"/>
    <p:sldId id="265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63B836-3296-446F-A8D4-322B53EDC727}" v="138" dt="2019-01-08T18:13:40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usz Michał Bratek" userId="0e68ca56-75bd-40d4-ad2f-f304c617ff24" providerId="ADAL" clId="{F363B836-3296-446F-A8D4-322B53EDC727}"/>
    <pc:docChg chg="undo redo custSel mod addSld delSld modSld sldOrd">
      <pc:chgData name="Mateusz Michał Bratek" userId="0e68ca56-75bd-40d4-ad2f-f304c617ff24" providerId="ADAL" clId="{F363B836-3296-446F-A8D4-322B53EDC727}" dt="2019-01-08T18:14:15.081" v="3676" actId="255"/>
      <pc:docMkLst>
        <pc:docMk/>
      </pc:docMkLst>
      <pc:sldChg chg="modSp">
        <pc:chgData name="Mateusz Michał Bratek" userId="0e68ca56-75bd-40d4-ad2f-f304c617ff24" providerId="ADAL" clId="{F363B836-3296-446F-A8D4-322B53EDC727}" dt="2019-01-08T17:40:19.335" v="3464" actId="27636"/>
        <pc:sldMkLst>
          <pc:docMk/>
          <pc:sldMk cId="3497886757" sldId="257"/>
        </pc:sldMkLst>
        <pc:spChg chg="mod">
          <ac:chgData name="Mateusz Michał Bratek" userId="0e68ca56-75bd-40d4-ad2f-f304c617ff24" providerId="ADAL" clId="{F363B836-3296-446F-A8D4-322B53EDC727}" dt="2019-01-06T19:12:24.701" v="301" actId="20577"/>
          <ac:spMkLst>
            <pc:docMk/>
            <pc:sldMk cId="3497886757" sldId="257"/>
            <ac:spMk id="2" creationId="{0D1966A1-68B7-4486-BC4D-655F9B0271E7}"/>
          </ac:spMkLst>
        </pc:spChg>
        <pc:spChg chg="mod">
          <ac:chgData name="Mateusz Michał Bratek" userId="0e68ca56-75bd-40d4-ad2f-f304c617ff24" providerId="ADAL" clId="{F363B836-3296-446F-A8D4-322B53EDC727}" dt="2019-01-08T17:40:19.335" v="3464" actId="27636"/>
          <ac:spMkLst>
            <pc:docMk/>
            <pc:sldMk cId="3497886757" sldId="257"/>
            <ac:spMk id="3" creationId="{4382C20F-30AD-4F8A-8023-D91C2B110883}"/>
          </ac:spMkLst>
        </pc:spChg>
      </pc:sldChg>
      <pc:sldChg chg="addSp delSp modSp">
        <pc:chgData name="Mateusz Michał Bratek" userId="0e68ca56-75bd-40d4-ad2f-f304c617ff24" providerId="ADAL" clId="{F363B836-3296-446F-A8D4-322B53EDC727}" dt="2019-01-08T17:41:35.397" v="3538" actId="20577"/>
        <pc:sldMkLst>
          <pc:docMk/>
          <pc:sldMk cId="2986528876" sldId="258"/>
        </pc:sldMkLst>
        <pc:spChg chg="mod">
          <ac:chgData name="Mateusz Michał Bratek" userId="0e68ca56-75bd-40d4-ad2f-f304c617ff24" providerId="ADAL" clId="{F363B836-3296-446F-A8D4-322B53EDC727}" dt="2019-01-06T19:12:03.246" v="285" actId="113"/>
          <ac:spMkLst>
            <pc:docMk/>
            <pc:sldMk cId="2986528876" sldId="258"/>
            <ac:spMk id="2" creationId="{7648C7F1-3BBE-440D-8509-6A4A3AE5005E}"/>
          </ac:spMkLst>
        </pc:spChg>
        <pc:spChg chg="add mod">
          <ac:chgData name="Mateusz Michał Bratek" userId="0e68ca56-75bd-40d4-ad2f-f304c617ff24" providerId="ADAL" clId="{F363B836-3296-446F-A8D4-322B53EDC727}" dt="2019-01-08T17:41:35.397" v="3538" actId="20577"/>
          <ac:spMkLst>
            <pc:docMk/>
            <pc:sldMk cId="2986528876" sldId="258"/>
            <ac:spMk id="4" creationId="{B2AF6BC8-5D15-4BE2-B63E-7EE251366F3F}"/>
          </ac:spMkLst>
        </pc:spChg>
        <pc:picChg chg="del">
          <ac:chgData name="Mateusz Michał Bratek" userId="0e68ca56-75bd-40d4-ad2f-f304c617ff24" providerId="ADAL" clId="{F363B836-3296-446F-A8D4-322B53EDC727}" dt="2019-01-06T19:18:43.263" v="777" actId="478"/>
          <ac:picMkLst>
            <pc:docMk/>
            <pc:sldMk cId="2986528876" sldId="258"/>
            <ac:picMk id="5" creationId="{70956311-7B67-4C6B-85E0-05102F584C16}"/>
          </ac:picMkLst>
        </pc:picChg>
        <pc:picChg chg="add del mod">
          <ac:chgData name="Mateusz Michał Bratek" userId="0e68ca56-75bd-40d4-ad2f-f304c617ff24" providerId="ADAL" clId="{F363B836-3296-446F-A8D4-322B53EDC727}" dt="2019-01-06T19:31:35.598" v="880"/>
          <ac:picMkLst>
            <pc:docMk/>
            <pc:sldMk cId="2986528876" sldId="258"/>
            <ac:picMk id="7" creationId="{D229DD02-591D-419F-9424-002119FA161F}"/>
          </ac:picMkLst>
        </pc:picChg>
      </pc:sldChg>
      <pc:sldChg chg="modSp">
        <pc:chgData name="Mateusz Michał Bratek" userId="0e68ca56-75bd-40d4-ad2f-f304c617ff24" providerId="ADAL" clId="{F363B836-3296-446F-A8D4-322B53EDC727}" dt="2019-01-08T17:42:01.082" v="3581" actId="20577"/>
        <pc:sldMkLst>
          <pc:docMk/>
          <pc:sldMk cId="1087934063" sldId="260"/>
        </pc:sldMkLst>
        <pc:spChg chg="mod">
          <ac:chgData name="Mateusz Michał Bratek" userId="0e68ca56-75bd-40d4-ad2f-f304c617ff24" providerId="ADAL" clId="{F363B836-3296-446F-A8D4-322B53EDC727}" dt="2019-01-06T19:12:44.405" v="309" actId="20577"/>
          <ac:spMkLst>
            <pc:docMk/>
            <pc:sldMk cId="1087934063" sldId="260"/>
            <ac:spMk id="2" creationId="{C19E81E2-119F-453C-99E7-BAFF02457016}"/>
          </ac:spMkLst>
        </pc:spChg>
        <pc:spChg chg="mod">
          <ac:chgData name="Mateusz Michał Bratek" userId="0e68ca56-75bd-40d4-ad2f-f304c617ff24" providerId="ADAL" clId="{F363B836-3296-446F-A8D4-322B53EDC727}" dt="2019-01-08T17:42:01.082" v="3581" actId="20577"/>
          <ac:spMkLst>
            <pc:docMk/>
            <pc:sldMk cId="1087934063" sldId="260"/>
            <ac:spMk id="3" creationId="{BA3C26CF-0243-45A1-8EA1-B5B70CC2168D}"/>
          </ac:spMkLst>
        </pc:spChg>
      </pc:sldChg>
      <pc:sldChg chg="modSp">
        <pc:chgData name="Mateusz Michał Bratek" userId="0e68ca56-75bd-40d4-ad2f-f304c617ff24" providerId="ADAL" clId="{F363B836-3296-446F-A8D4-322B53EDC727}" dt="2019-01-08T17:42:16.647" v="3582" actId="15"/>
        <pc:sldMkLst>
          <pc:docMk/>
          <pc:sldMk cId="3851090135" sldId="261"/>
        </pc:sldMkLst>
        <pc:spChg chg="mod">
          <ac:chgData name="Mateusz Michał Bratek" userId="0e68ca56-75bd-40d4-ad2f-f304c617ff24" providerId="ADAL" clId="{F363B836-3296-446F-A8D4-322B53EDC727}" dt="2019-01-06T19:14:15.923" v="356" actId="20577"/>
          <ac:spMkLst>
            <pc:docMk/>
            <pc:sldMk cId="3851090135" sldId="261"/>
            <ac:spMk id="2" creationId="{26C3D991-BDE1-44FA-9E13-9C8B8FB41D59}"/>
          </ac:spMkLst>
        </pc:spChg>
        <pc:spChg chg="mod">
          <ac:chgData name="Mateusz Michał Bratek" userId="0e68ca56-75bd-40d4-ad2f-f304c617ff24" providerId="ADAL" clId="{F363B836-3296-446F-A8D4-322B53EDC727}" dt="2019-01-08T17:42:16.647" v="3582" actId="15"/>
          <ac:spMkLst>
            <pc:docMk/>
            <pc:sldMk cId="3851090135" sldId="261"/>
            <ac:spMk id="3" creationId="{3233A1AB-1946-4AE1-B75D-CC66A414BBFA}"/>
          </ac:spMkLst>
        </pc:spChg>
      </pc:sldChg>
      <pc:sldChg chg="modSp">
        <pc:chgData name="Mateusz Michał Bratek" userId="0e68ca56-75bd-40d4-ad2f-f304c617ff24" providerId="ADAL" clId="{F363B836-3296-446F-A8D4-322B53EDC727}" dt="2019-01-08T17:42:32.247" v="3584" actId="20577"/>
        <pc:sldMkLst>
          <pc:docMk/>
          <pc:sldMk cId="3713313217" sldId="262"/>
        </pc:sldMkLst>
        <pc:spChg chg="mod">
          <ac:chgData name="Mateusz Michał Bratek" userId="0e68ca56-75bd-40d4-ad2f-f304c617ff24" providerId="ADAL" clId="{F363B836-3296-446F-A8D4-322B53EDC727}" dt="2019-01-06T19:14:21.143" v="360" actId="20577"/>
          <ac:spMkLst>
            <pc:docMk/>
            <pc:sldMk cId="3713313217" sldId="262"/>
            <ac:spMk id="2" creationId="{2EE5EABB-313A-45CA-9765-95E5CE371EC5}"/>
          </ac:spMkLst>
        </pc:spChg>
        <pc:spChg chg="mod">
          <ac:chgData name="Mateusz Michał Bratek" userId="0e68ca56-75bd-40d4-ad2f-f304c617ff24" providerId="ADAL" clId="{F363B836-3296-446F-A8D4-322B53EDC727}" dt="2019-01-08T17:42:32.247" v="3584" actId="20577"/>
          <ac:spMkLst>
            <pc:docMk/>
            <pc:sldMk cId="3713313217" sldId="262"/>
            <ac:spMk id="3" creationId="{859533EE-5A71-4159-8210-9A4C6A2B312A}"/>
          </ac:spMkLst>
        </pc:spChg>
      </pc:sldChg>
      <pc:sldChg chg="modSp add ord">
        <pc:chgData name="Mateusz Michał Bratek" userId="0e68ca56-75bd-40d4-ad2f-f304c617ff24" providerId="ADAL" clId="{F363B836-3296-446F-A8D4-322B53EDC727}" dt="2019-01-08T18:13:40.316" v="3601"/>
        <pc:sldMkLst>
          <pc:docMk/>
          <pc:sldMk cId="1308927127" sldId="264"/>
        </pc:sldMkLst>
        <pc:spChg chg="mod">
          <ac:chgData name="Mateusz Michał Bratek" userId="0e68ca56-75bd-40d4-ad2f-f304c617ff24" providerId="ADAL" clId="{F363B836-3296-446F-A8D4-322B53EDC727}" dt="2019-01-06T19:15:35.026" v="378" actId="113"/>
          <ac:spMkLst>
            <pc:docMk/>
            <pc:sldMk cId="1308927127" sldId="264"/>
            <ac:spMk id="2" creationId="{4E5DB176-4197-4EA1-929E-B96592B735D1}"/>
          </ac:spMkLst>
        </pc:spChg>
        <pc:spChg chg="mod">
          <ac:chgData name="Mateusz Michał Bratek" userId="0e68ca56-75bd-40d4-ad2f-f304c617ff24" providerId="ADAL" clId="{F363B836-3296-446F-A8D4-322B53EDC727}" dt="2019-01-08T11:19:17.488" v="3456" actId="20577"/>
          <ac:spMkLst>
            <pc:docMk/>
            <pc:sldMk cId="1308927127" sldId="264"/>
            <ac:spMk id="3" creationId="{4D03123D-9201-4273-BA13-B8C96064138F}"/>
          </ac:spMkLst>
        </pc:spChg>
      </pc:sldChg>
      <pc:sldChg chg="addSp delSp modSp add mod setBg">
        <pc:chgData name="Mateusz Michał Bratek" userId="0e68ca56-75bd-40d4-ad2f-f304c617ff24" providerId="ADAL" clId="{F363B836-3296-446F-A8D4-322B53EDC727}" dt="2019-01-06T19:31:46.281" v="883" actId="26606"/>
        <pc:sldMkLst>
          <pc:docMk/>
          <pc:sldMk cId="3934060739" sldId="265"/>
        </pc:sldMkLst>
        <pc:spChg chg="del">
          <ac:chgData name="Mateusz Michał Bratek" userId="0e68ca56-75bd-40d4-ad2f-f304c617ff24" providerId="ADAL" clId="{F363B836-3296-446F-A8D4-322B53EDC727}" dt="2019-01-06T19:31:46.281" v="883" actId="26606"/>
          <ac:spMkLst>
            <pc:docMk/>
            <pc:sldMk cId="3934060739" sldId="265"/>
            <ac:spMk id="2" creationId="{018F0CF8-524B-4C37-B543-AEB3E2B3728E}"/>
          </ac:spMkLst>
        </pc:spChg>
        <pc:spChg chg="del">
          <ac:chgData name="Mateusz Michał Bratek" userId="0e68ca56-75bd-40d4-ad2f-f304c617ff24" providerId="ADAL" clId="{F363B836-3296-446F-A8D4-322B53EDC727}" dt="2019-01-06T19:31:43.040" v="882"/>
          <ac:spMkLst>
            <pc:docMk/>
            <pc:sldMk cId="3934060739" sldId="265"/>
            <ac:spMk id="3" creationId="{2676920C-0333-4C20-B1D0-81C55FDFC604}"/>
          </ac:spMkLst>
        </pc:spChg>
        <pc:spChg chg="add">
          <ac:chgData name="Mateusz Michał Bratek" userId="0e68ca56-75bd-40d4-ad2f-f304c617ff24" providerId="ADAL" clId="{F363B836-3296-446F-A8D4-322B53EDC727}" dt="2019-01-06T19:31:46.281" v="883" actId="26606"/>
          <ac:spMkLst>
            <pc:docMk/>
            <pc:sldMk cId="3934060739" sldId="265"/>
            <ac:spMk id="9" creationId="{C2579DAE-C141-48DB-810E-C070C300819E}"/>
          </ac:spMkLst>
        </pc:spChg>
        <pc:spChg chg="add">
          <ac:chgData name="Mateusz Michał Bratek" userId="0e68ca56-75bd-40d4-ad2f-f304c617ff24" providerId="ADAL" clId="{F363B836-3296-446F-A8D4-322B53EDC727}" dt="2019-01-06T19:31:46.281" v="883" actId="26606"/>
          <ac:spMkLst>
            <pc:docMk/>
            <pc:sldMk cId="3934060739" sldId="265"/>
            <ac:spMk id="11" creationId="{02FD90C3-6350-4D5B-9738-6E94EDF30F74}"/>
          </ac:spMkLst>
        </pc:spChg>
        <pc:spChg chg="add">
          <ac:chgData name="Mateusz Michał Bratek" userId="0e68ca56-75bd-40d4-ad2f-f304c617ff24" providerId="ADAL" clId="{F363B836-3296-446F-A8D4-322B53EDC727}" dt="2019-01-06T19:31:46.281" v="883" actId="26606"/>
          <ac:spMkLst>
            <pc:docMk/>
            <pc:sldMk cId="3934060739" sldId="265"/>
            <ac:spMk id="13" creationId="{41497DE5-0939-4D1D-9350-0C5E1B209C68}"/>
          </ac:spMkLst>
        </pc:spChg>
        <pc:spChg chg="add">
          <ac:chgData name="Mateusz Michał Bratek" userId="0e68ca56-75bd-40d4-ad2f-f304c617ff24" providerId="ADAL" clId="{F363B836-3296-446F-A8D4-322B53EDC727}" dt="2019-01-06T19:31:46.281" v="883" actId="26606"/>
          <ac:spMkLst>
            <pc:docMk/>
            <pc:sldMk cId="3934060739" sldId="265"/>
            <ac:spMk id="15" creationId="{5CCC70ED-6C63-4537-B7EB-51990D6C0A6F}"/>
          </ac:spMkLst>
        </pc:spChg>
        <pc:spChg chg="add">
          <ac:chgData name="Mateusz Michał Bratek" userId="0e68ca56-75bd-40d4-ad2f-f304c617ff24" providerId="ADAL" clId="{F363B836-3296-446F-A8D4-322B53EDC727}" dt="2019-01-06T19:31:46.281" v="883" actId="26606"/>
          <ac:spMkLst>
            <pc:docMk/>
            <pc:sldMk cId="3934060739" sldId="265"/>
            <ac:spMk id="17" creationId="{B76E24C1-2968-40DC-A36E-F6B85F0F0752}"/>
          </ac:spMkLst>
        </pc:spChg>
        <pc:picChg chg="add mod">
          <ac:chgData name="Mateusz Michał Bratek" userId="0e68ca56-75bd-40d4-ad2f-f304c617ff24" providerId="ADAL" clId="{F363B836-3296-446F-A8D4-322B53EDC727}" dt="2019-01-06T19:31:46.281" v="883" actId="26606"/>
          <ac:picMkLst>
            <pc:docMk/>
            <pc:sldMk cId="3934060739" sldId="265"/>
            <ac:picMk id="4" creationId="{E6D31D70-39BC-4B84-B3B6-DD3548ABC5FC}"/>
          </ac:picMkLst>
        </pc:picChg>
      </pc:sldChg>
      <pc:sldChg chg="modSp add">
        <pc:chgData name="Mateusz Michał Bratek" userId="0e68ca56-75bd-40d4-ad2f-f304c617ff24" providerId="ADAL" clId="{F363B836-3296-446F-A8D4-322B53EDC727}" dt="2019-01-07T21:23:49.086" v="2741" actId="27636"/>
        <pc:sldMkLst>
          <pc:docMk/>
          <pc:sldMk cId="3147777601" sldId="266"/>
        </pc:sldMkLst>
        <pc:spChg chg="mod">
          <ac:chgData name="Mateusz Michał Bratek" userId="0e68ca56-75bd-40d4-ad2f-f304c617ff24" providerId="ADAL" clId="{F363B836-3296-446F-A8D4-322B53EDC727}" dt="2019-01-07T21:23:49.086" v="2741" actId="27636"/>
          <ac:spMkLst>
            <pc:docMk/>
            <pc:sldMk cId="3147777601" sldId="266"/>
            <ac:spMk id="3" creationId="{216C0324-2DE8-4DAB-AA5A-7F42E7D7CE9C}"/>
          </ac:spMkLst>
        </pc:spChg>
      </pc:sldChg>
      <pc:sldChg chg="modSp add">
        <pc:chgData name="Mateusz Michał Bratek" userId="0e68ca56-75bd-40d4-ad2f-f304c617ff24" providerId="ADAL" clId="{F363B836-3296-446F-A8D4-322B53EDC727}" dt="2019-01-08T18:14:15.081" v="3676" actId="255"/>
        <pc:sldMkLst>
          <pc:docMk/>
          <pc:sldMk cId="3864529306" sldId="267"/>
        </pc:sldMkLst>
        <pc:spChg chg="mod">
          <ac:chgData name="Mateusz Michał Bratek" userId="0e68ca56-75bd-40d4-ad2f-f304c617ff24" providerId="ADAL" clId="{F363B836-3296-446F-A8D4-322B53EDC727}" dt="2019-01-08T18:14:15.081" v="3676" actId="255"/>
          <ac:spMkLst>
            <pc:docMk/>
            <pc:sldMk cId="3864529306" sldId="267"/>
            <ac:spMk id="3" creationId="{10AE8D7C-F3A0-4A3D-978C-D5CA77C88A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59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0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5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0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39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0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5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9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5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7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torite-concurrence.pf/wp-content/uploads/2018/01/Rapport-Observatoire-des-concentrations-2017-version-final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DCE04-882C-461E-8211-A876AE02E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err="1"/>
              <a:t>Gospodarka</a:t>
            </a:r>
            <a:r>
              <a:rPr lang="es-AR" dirty="0"/>
              <a:t> </a:t>
            </a:r>
            <a:r>
              <a:rPr lang="es-AR" dirty="0" err="1"/>
              <a:t>strefy</a:t>
            </a:r>
            <a:r>
              <a:rPr lang="es-AR" dirty="0"/>
              <a:t> </a:t>
            </a:r>
            <a:r>
              <a:rPr lang="es-AR" dirty="0" err="1"/>
              <a:t>Franka</a:t>
            </a:r>
            <a:r>
              <a:rPr lang="es-AR" dirty="0"/>
              <a:t> </a:t>
            </a:r>
            <a:r>
              <a:rPr lang="es-AR" dirty="0" err="1"/>
              <a:t>Pacyfiku</a:t>
            </a:r>
            <a:endParaRPr lang="es-A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9C2DA-348D-4889-A0DB-72BA3A9627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cap="none" dirty="0" err="1"/>
              <a:t>Konspekt</a:t>
            </a:r>
            <a:r>
              <a:rPr lang="es-AR" cap="none" dirty="0"/>
              <a:t> </a:t>
            </a:r>
            <a:r>
              <a:rPr lang="es-AR" cap="none" dirty="0" err="1"/>
              <a:t>pracy</a:t>
            </a:r>
            <a:r>
              <a:rPr lang="es-AR" cap="none" dirty="0"/>
              <a:t> </a:t>
            </a:r>
            <a:r>
              <a:rPr lang="es-AR" cap="none" dirty="0" err="1"/>
              <a:t>licencjackiej</a:t>
            </a:r>
            <a:r>
              <a:rPr lang="es-AR" cap="none"/>
              <a:t>, </a:t>
            </a:r>
            <a:r>
              <a:rPr lang="es-AR" cap="none" dirty="0"/>
              <a:t>GBI</a:t>
            </a:r>
          </a:p>
          <a:p>
            <a:r>
              <a:rPr lang="es-AR" cap="none" dirty="0"/>
              <a:t>Mateusz Bratek</a:t>
            </a:r>
          </a:p>
        </p:txBody>
      </p:sp>
    </p:spTree>
    <p:extLst>
      <p:ext uri="{BB962C8B-B14F-4D97-AF65-F5344CB8AC3E}">
        <p14:creationId xmlns:p14="http://schemas.microsoft.com/office/powerpoint/2010/main" val="2382892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FAA74-06D5-463C-AE7E-CB2C6930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C0324-2DE8-4DAB-AA5A-7F42E7D7C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86604"/>
            <a:ext cx="7543801" cy="5582490"/>
          </a:xfrm>
        </p:spPr>
        <p:txBody>
          <a:bodyPr>
            <a:normAutofit fontScale="77500" lnSpcReduction="20000"/>
          </a:bodyPr>
          <a:lstStyle/>
          <a:p>
            <a:r>
              <a:rPr lang="es-AR" b="1" dirty="0" err="1"/>
              <a:t>Źródła</a:t>
            </a:r>
            <a:r>
              <a:rPr lang="es-AR" b="1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/>
              <a:t>Ogólne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L’ESSENTIEL – IEOM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Conjoncture Outre-mer 2017 et perspectives 2018 – IEOM – </a:t>
            </a:r>
            <a:r>
              <a:rPr lang="fr-FR" b="1" dirty="0" err="1"/>
              <a:t>oraz</a:t>
            </a:r>
            <a:r>
              <a:rPr lang="fr-FR" b="1" dirty="0"/>
              <a:t> </a:t>
            </a:r>
            <a:r>
              <a:rPr lang="fr-FR" b="1" dirty="0" err="1"/>
              <a:t>poprzednie</a:t>
            </a:r>
            <a:r>
              <a:rPr lang="fr-FR" b="1" dirty="0"/>
              <a:t> </a:t>
            </a:r>
            <a:r>
              <a:rPr lang="fr-FR" b="1" dirty="0" err="1"/>
              <a:t>edycje</a:t>
            </a:r>
            <a:endParaRPr lang="fr-FR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Une évolution favorable en dépit des évènements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climatiques et sociaux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Quel niveau de développement des départements et collectivités d’outre-mer ? – Agence </a:t>
            </a:r>
            <a:r>
              <a:rPr lang="fr-FR" b="1" dirty="0" err="1"/>
              <a:t>Francaise</a:t>
            </a:r>
            <a:r>
              <a:rPr lang="fr-FR" b="1" dirty="0"/>
              <a:t> de </a:t>
            </a:r>
            <a:r>
              <a:rPr lang="fr-FR" b="1" dirty="0" err="1"/>
              <a:t>Developpement</a:t>
            </a:r>
            <a:endParaRPr lang="fr-FR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Modèles et Stratégies de développement des petites économies insulaires – AFD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Eloignement, insularité et compétitivité dans les petites économies d’outre-mer – AFD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Vulnérabilités au changement climatique des Outre-mer et des petits Etats insulaires – AFD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/>
              <a:t>L’intégration régionale de la France dans le Pacifique océanien, une diplomatie multimodale - Le Journal de la Société des Océanistes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/>
              <a:t>L’Océanie dans la mondialisation : quels modèles économiques pour les territoires français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/>
              <a:t>Polinezja</a:t>
            </a:r>
            <a:r>
              <a:rPr lang="en-US" b="1" dirty="0"/>
              <a:t> </a:t>
            </a:r>
            <a:r>
              <a:rPr lang="en-US" b="1" dirty="0" err="1"/>
              <a:t>Francuska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Raporty</a:t>
            </a:r>
            <a:r>
              <a:rPr lang="en-US" b="1" dirty="0"/>
              <a:t> </a:t>
            </a:r>
            <a:r>
              <a:rPr lang="en-US" b="1" dirty="0" err="1"/>
              <a:t>roczne</a:t>
            </a:r>
            <a:r>
              <a:rPr lang="en-US" b="1" dirty="0"/>
              <a:t> IEOM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Observatoire</a:t>
            </a:r>
            <a:r>
              <a:rPr lang="en-US" b="1" dirty="0"/>
              <a:t> Des Concentrations - </a:t>
            </a:r>
            <a:r>
              <a:rPr lang="fr-FR" b="1" dirty="0"/>
              <a:t>Autorité Polynésienne de la Concurrence </a:t>
            </a:r>
            <a:r>
              <a:rPr lang="es-AR" dirty="0">
                <a:hlinkClick r:id="rId2"/>
              </a:rPr>
              <a:t>https://www.autorite-concurrence.pf/wp-content/uploads/2018/01/Rapport-Observatoire-des-concentrations-2017-version-finale.pdf</a:t>
            </a:r>
            <a:endParaRPr lang="es-AR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Tableau de bord économique de la Polynésie française – CEROM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Interventionnisme public et handicaps de compétitivité : analyse du cas polynésien - AFD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Wallis </a:t>
            </a:r>
            <a:r>
              <a:rPr lang="en-US" b="1" dirty="0" err="1"/>
              <a:t>i</a:t>
            </a:r>
            <a:r>
              <a:rPr lang="en-US" b="1" dirty="0"/>
              <a:t> Futuna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Raporty</a:t>
            </a:r>
            <a:r>
              <a:rPr lang="en-US" b="1" dirty="0"/>
              <a:t> </a:t>
            </a:r>
            <a:r>
              <a:rPr lang="en-US" b="1" dirty="0" err="1"/>
              <a:t>roczne</a:t>
            </a:r>
            <a:r>
              <a:rPr lang="en-US" b="1" dirty="0"/>
              <a:t> IEOM</a:t>
            </a:r>
            <a:endParaRPr lang="fr-FR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/>
              <a:t>L’économie de Wallis-et-Futuna en 2005: Une économie traditionnelle et administrée – IEOM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Futuna. Un </a:t>
            </a:r>
            <a:r>
              <a:rPr lang="en-US" b="1" dirty="0" err="1"/>
              <a:t>isolement</a:t>
            </a:r>
            <a:r>
              <a:rPr lang="en-US" b="1" dirty="0"/>
              <a:t> </a:t>
            </a:r>
            <a:r>
              <a:rPr lang="en-US" b="1" dirty="0" err="1"/>
              <a:t>pénalisant</a:t>
            </a:r>
            <a:r>
              <a:rPr lang="en-US" b="1" dirty="0"/>
              <a:t> - </a:t>
            </a:r>
            <a:r>
              <a:rPr lang="fr-FR" b="1" dirty="0"/>
              <a:t>Le Journal de la Société des Océanistes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b="1" dirty="0"/>
              <a:t>Bilan de la mise en valeur des ressources de la mer à Wallis-et-Futuna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/>
              <a:t>Nowa</a:t>
            </a:r>
            <a:r>
              <a:rPr lang="en-US" b="1" dirty="0"/>
              <a:t> </a:t>
            </a:r>
            <a:r>
              <a:rPr lang="en-US" b="1" dirty="0" err="1"/>
              <a:t>Kaledonia</a:t>
            </a:r>
            <a:endParaRPr lang="en-US" b="1" dirty="0"/>
          </a:p>
          <a:p>
            <a:pPr lvl="2"/>
            <a:r>
              <a:rPr lang="en-US" b="1" dirty="0" err="1"/>
              <a:t>Raporty</a:t>
            </a:r>
            <a:r>
              <a:rPr lang="en-US" b="1" dirty="0"/>
              <a:t> </a:t>
            </a:r>
            <a:r>
              <a:rPr lang="en-US" b="1" dirty="0" err="1"/>
              <a:t>roczne</a:t>
            </a:r>
            <a:r>
              <a:rPr lang="en-US" b="1" dirty="0"/>
              <a:t> IEOM</a:t>
            </a:r>
            <a:endParaRPr lang="fr-FR" b="1" dirty="0"/>
          </a:p>
          <a:p>
            <a:pPr lvl="2"/>
            <a:r>
              <a:rPr lang="fr-FR" dirty="0"/>
              <a:t>L’économie Néo-calédonienne Au-delà Du Nickel – </a:t>
            </a:r>
            <a:r>
              <a:rPr lang="en-US" dirty="0"/>
              <a:t>Conseil </a:t>
            </a:r>
            <a:r>
              <a:rPr lang="en-US" dirty="0" err="1"/>
              <a:t>d’analyse</a:t>
            </a:r>
            <a:r>
              <a:rPr lang="en-US" dirty="0"/>
              <a:t> </a:t>
            </a:r>
            <a:r>
              <a:rPr lang="en-US" dirty="0" err="1"/>
              <a:t>économique</a:t>
            </a:r>
            <a:endParaRPr lang="fr-FR" b="1" dirty="0"/>
          </a:p>
          <a:p>
            <a:pPr lvl="2"/>
            <a:r>
              <a:rPr lang="fr-FR" b="1" dirty="0"/>
              <a:t>Capital naturel et développement durable en Nouvelle-Calédonie</a:t>
            </a:r>
          </a:p>
          <a:p>
            <a:pPr lvl="2"/>
            <a:endParaRPr lang="en-US" b="1" dirty="0"/>
          </a:p>
          <a:p>
            <a:pPr marL="201168" lvl="1" indent="0">
              <a:buNone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s-AR" dirty="0"/>
          </a:p>
          <a:p>
            <a:pPr lvl="2">
              <a:buFont typeface="Arial" panose="020B0604020202020204" pitchFamily="34" charset="0"/>
              <a:buChar char="•"/>
            </a:pPr>
            <a:endParaRPr lang="es-AR" dirty="0"/>
          </a:p>
          <a:p>
            <a:pPr lvl="2">
              <a:buFont typeface="Arial" panose="020B0604020202020204" pitchFamily="34" charset="0"/>
              <a:buChar char="•"/>
            </a:pPr>
            <a:endParaRPr lang="es-AR" dirty="0"/>
          </a:p>
          <a:p>
            <a:pPr lvl="2">
              <a:buFont typeface="Arial" panose="020B0604020202020204" pitchFamily="34" charset="0"/>
              <a:buChar char="•"/>
            </a:pPr>
            <a:endParaRPr lang="es-AR" dirty="0"/>
          </a:p>
          <a:p>
            <a:pPr lvl="2">
              <a:buFont typeface="Arial" panose="020B0604020202020204" pitchFamily="34" charset="0"/>
              <a:buChar char="•"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4777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D521F-8582-4B4D-8528-8ED4DF6E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E8D7C-F3A0-4A3D-978C-D5CA77C88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AR" sz="2800" b="1" dirty="0" err="1"/>
              <a:t>Opis</a:t>
            </a:r>
            <a:r>
              <a:rPr lang="es-AR" sz="2800" b="1" dirty="0"/>
              <a:t> </a:t>
            </a:r>
            <a:r>
              <a:rPr lang="es-AR" sz="2800" b="1" dirty="0" err="1"/>
              <a:t>strefy</a:t>
            </a:r>
            <a:r>
              <a:rPr lang="es-AR" sz="2800" b="1" dirty="0"/>
              <a:t> </a:t>
            </a:r>
            <a:r>
              <a:rPr lang="es-AR" sz="2800" b="1" dirty="0" err="1"/>
              <a:t>Franka</a:t>
            </a:r>
            <a:r>
              <a:rPr lang="es-AR" sz="2800" b="1" dirty="0"/>
              <a:t> CFP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800" b="1" dirty="0" err="1"/>
              <a:t>Polinezja</a:t>
            </a:r>
            <a:r>
              <a:rPr lang="es-AR" sz="2800" b="1" dirty="0"/>
              <a:t> </a:t>
            </a:r>
            <a:r>
              <a:rPr lang="es-AR" sz="2800" b="1" dirty="0" err="1"/>
              <a:t>Francuska</a:t>
            </a:r>
            <a:endParaRPr lang="es-AR" sz="2800" b="1" dirty="0"/>
          </a:p>
          <a:p>
            <a:pPr marL="457200" indent="-457200">
              <a:buFont typeface="+mj-lt"/>
              <a:buAutoNum type="arabicPeriod"/>
            </a:pPr>
            <a:r>
              <a:rPr lang="es-AR" sz="2800" b="1" dirty="0" err="1"/>
              <a:t>Nowa</a:t>
            </a:r>
            <a:r>
              <a:rPr lang="es-AR" sz="2800" b="1" dirty="0"/>
              <a:t> </a:t>
            </a:r>
            <a:r>
              <a:rPr lang="es-AR" sz="2800" b="1" dirty="0" err="1"/>
              <a:t>Kaledonia</a:t>
            </a:r>
            <a:endParaRPr lang="es-AR" sz="2800" b="1" dirty="0"/>
          </a:p>
          <a:p>
            <a:pPr marL="457200" indent="-457200">
              <a:buFont typeface="+mj-lt"/>
              <a:buAutoNum type="arabicPeriod"/>
            </a:pPr>
            <a:r>
              <a:rPr lang="es-AR" sz="2800" b="1" dirty="0"/>
              <a:t>Wallis i Futuna</a:t>
            </a:r>
          </a:p>
        </p:txBody>
      </p:sp>
    </p:spTree>
    <p:extLst>
      <p:ext uri="{BB962C8B-B14F-4D97-AF65-F5344CB8AC3E}">
        <p14:creationId xmlns:p14="http://schemas.microsoft.com/office/powerpoint/2010/main" val="386452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B176-4197-4EA1-929E-B96592B7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/>
              <a:t>Pytania</a:t>
            </a:r>
            <a:r>
              <a:rPr lang="es-AR" b="1" dirty="0"/>
              <a:t> </a:t>
            </a:r>
            <a:r>
              <a:rPr lang="es-AR" b="1" dirty="0" err="1"/>
              <a:t>badawcze</a:t>
            </a:r>
            <a:endParaRPr lang="es-A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3123D-9201-4273-BA13-B8C960641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AR" b="1" dirty="0" err="1"/>
              <a:t>Jakie</a:t>
            </a:r>
            <a:r>
              <a:rPr lang="es-AR" b="1" dirty="0"/>
              <a:t> </a:t>
            </a:r>
            <a:r>
              <a:rPr lang="es-AR" b="1" dirty="0" err="1"/>
              <a:t>są</a:t>
            </a:r>
            <a:r>
              <a:rPr lang="es-AR" b="1" dirty="0"/>
              <a:t> </a:t>
            </a:r>
            <a:r>
              <a:rPr lang="es-AR" b="1" dirty="0" err="1"/>
              <a:t>perspektywy</a:t>
            </a:r>
            <a:r>
              <a:rPr lang="es-AR" b="1" dirty="0"/>
              <a:t> </a:t>
            </a:r>
            <a:r>
              <a:rPr lang="es-AR" b="1" dirty="0" err="1"/>
              <a:t>rozwoju</a:t>
            </a:r>
            <a:r>
              <a:rPr lang="es-AR" b="1" dirty="0"/>
              <a:t> w </a:t>
            </a:r>
            <a:r>
              <a:rPr lang="es-AR" b="1" dirty="0" err="1"/>
              <a:t>strefie</a:t>
            </a:r>
            <a:r>
              <a:rPr lang="es-AR" b="1" dirty="0"/>
              <a:t> </a:t>
            </a:r>
            <a:r>
              <a:rPr lang="es-AR" b="1" dirty="0" err="1"/>
              <a:t>franka</a:t>
            </a:r>
            <a:r>
              <a:rPr lang="es-AR" b="1" dirty="0"/>
              <a:t> CFP?</a:t>
            </a:r>
          </a:p>
          <a:p>
            <a:pPr marL="457200" indent="-457200">
              <a:buFont typeface="+mj-lt"/>
              <a:buAutoNum type="arabicPeriod"/>
            </a:pPr>
            <a:r>
              <a:rPr lang="es-AR" b="1" dirty="0" err="1"/>
              <a:t>Jak</a:t>
            </a:r>
            <a:r>
              <a:rPr lang="es-AR" b="1" dirty="0"/>
              <a:t> </a:t>
            </a:r>
            <a:r>
              <a:rPr lang="es-AR" b="1" dirty="0" err="1"/>
              <a:t>duże</a:t>
            </a:r>
            <a:r>
              <a:rPr lang="es-AR" b="1" dirty="0"/>
              <a:t> </a:t>
            </a:r>
            <a:r>
              <a:rPr lang="es-AR" b="1" dirty="0" err="1"/>
              <a:t>przywiązanie</a:t>
            </a:r>
            <a:r>
              <a:rPr lang="es-AR" b="1" dirty="0"/>
              <a:t> do </a:t>
            </a:r>
            <a:r>
              <a:rPr lang="es-AR" b="1" dirty="0" err="1"/>
              <a:t>Francji</a:t>
            </a:r>
            <a:r>
              <a:rPr lang="es-AR" b="1" dirty="0"/>
              <a:t> </a:t>
            </a:r>
            <a:r>
              <a:rPr lang="es-AR" b="1" dirty="0" err="1"/>
              <a:t>odczuwają</a:t>
            </a:r>
            <a:r>
              <a:rPr lang="es-AR" b="1" dirty="0"/>
              <a:t> </a:t>
            </a:r>
            <a:r>
              <a:rPr lang="es-AR" b="1" dirty="0" err="1"/>
              <a:t>mieszkańcy</a:t>
            </a:r>
            <a:r>
              <a:rPr lang="es-AR" b="1" dirty="0"/>
              <a:t> </a:t>
            </a:r>
            <a:r>
              <a:rPr lang="es-AR" b="1" dirty="0" err="1"/>
              <a:t>terytoriów</a:t>
            </a:r>
            <a:r>
              <a:rPr lang="es-AR" b="1" dirty="0"/>
              <a:t> </a:t>
            </a:r>
            <a:r>
              <a:rPr lang="es-AR" b="1" dirty="0" err="1"/>
              <a:t>strefy</a:t>
            </a:r>
            <a:r>
              <a:rPr lang="es-AR" b="1" dirty="0"/>
              <a:t> </a:t>
            </a:r>
            <a:r>
              <a:rPr lang="es-AR" b="1" dirty="0" err="1"/>
              <a:t>franka</a:t>
            </a:r>
            <a:r>
              <a:rPr lang="es-AR" b="1" dirty="0"/>
              <a:t> CFP?</a:t>
            </a:r>
          </a:p>
          <a:p>
            <a:pPr marL="457200" indent="-457200">
              <a:buFont typeface="+mj-lt"/>
              <a:buAutoNum type="arabicPeriod"/>
            </a:pPr>
            <a:r>
              <a:rPr lang="es-AR" b="1" dirty="0" err="1"/>
              <a:t>Jakie</a:t>
            </a:r>
            <a:r>
              <a:rPr lang="es-AR" b="1" dirty="0"/>
              <a:t> </a:t>
            </a:r>
            <a:r>
              <a:rPr lang="es-AR" b="1" dirty="0" err="1"/>
              <a:t>są</a:t>
            </a:r>
            <a:r>
              <a:rPr lang="es-AR" b="1" dirty="0"/>
              <a:t> </a:t>
            </a:r>
            <a:r>
              <a:rPr lang="es-AR" b="1" dirty="0" err="1"/>
              <a:t>różnice</a:t>
            </a:r>
            <a:r>
              <a:rPr lang="es-AR" b="1" dirty="0"/>
              <a:t> w </a:t>
            </a:r>
            <a:r>
              <a:rPr lang="es-AR" b="1" dirty="0" err="1"/>
              <a:t>poziomie</a:t>
            </a:r>
            <a:r>
              <a:rPr lang="es-AR" b="1" dirty="0"/>
              <a:t> </a:t>
            </a:r>
            <a:r>
              <a:rPr lang="es-AR" b="1" dirty="0" err="1"/>
              <a:t>rozwoju</a:t>
            </a:r>
            <a:r>
              <a:rPr lang="es-AR" b="1" dirty="0"/>
              <a:t> </a:t>
            </a:r>
            <a:r>
              <a:rPr lang="es-AR" b="1" dirty="0" err="1"/>
              <a:t>poszczególnych</a:t>
            </a:r>
            <a:r>
              <a:rPr lang="es-AR" b="1" dirty="0"/>
              <a:t> </a:t>
            </a:r>
            <a:r>
              <a:rPr lang="es-AR" b="1" dirty="0" err="1"/>
              <a:t>terytoriów</a:t>
            </a:r>
            <a:r>
              <a:rPr lang="es-AR" b="1" dirty="0"/>
              <a:t>? Co </a:t>
            </a:r>
            <a:r>
              <a:rPr lang="es-AR" b="1" dirty="0" err="1"/>
              <a:t>jest</a:t>
            </a:r>
            <a:r>
              <a:rPr lang="es-AR" b="1" dirty="0"/>
              <a:t> </a:t>
            </a:r>
            <a:r>
              <a:rPr lang="es-AR" b="1" dirty="0" err="1"/>
              <a:t>ich</a:t>
            </a:r>
            <a:r>
              <a:rPr lang="es-AR" b="1" dirty="0"/>
              <a:t> </a:t>
            </a:r>
            <a:r>
              <a:rPr lang="es-AR" b="1" dirty="0" err="1"/>
              <a:t>powodem</a:t>
            </a:r>
            <a:r>
              <a:rPr lang="es-AR" b="1" dirty="0"/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es-AR" b="1" dirty="0" err="1"/>
              <a:t>Czy</a:t>
            </a:r>
            <a:r>
              <a:rPr lang="es-AR" b="1" dirty="0"/>
              <a:t> </a:t>
            </a:r>
            <a:r>
              <a:rPr lang="es-AR" b="1" dirty="0" err="1"/>
              <a:t>istnienie</a:t>
            </a:r>
            <a:r>
              <a:rPr lang="es-AR" b="1" dirty="0"/>
              <a:t> </a:t>
            </a:r>
            <a:r>
              <a:rPr lang="es-AR" b="1" dirty="0" err="1"/>
              <a:t>franka</a:t>
            </a:r>
            <a:r>
              <a:rPr lang="es-AR" b="1" dirty="0"/>
              <a:t> CFP </a:t>
            </a:r>
            <a:r>
              <a:rPr lang="es-AR" b="1" dirty="0" err="1"/>
              <a:t>jest</a:t>
            </a:r>
            <a:r>
              <a:rPr lang="es-AR" b="1" dirty="0"/>
              <a:t> </a:t>
            </a:r>
            <a:r>
              <a:rPr lang="es-AR" b="1" dirty="0" err="1"/>
              <a:t>uzasadnione</a:t>
            </a:r>
            <a:r>
              <a:rPr lang="es-AR" b="1" dirty="0"/>
              <a:t> </a:t>
            </a:r>
            <a:r>
              <a:rPr lang="es-AR" b="1" dirty="0" err="1"/>
              <a:t>ekonomicznie</a:t>
            </a:r>
            <a:r>
              <a:rPr lang="es-AR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AR" b="1" dirty="0" err="1"/>
              <a:t>Jak</a:t>
            </a:r>
            <a:r>
              <a:rPr lang="es-AR" b="1" dirty="0"/>
              <a:t> </a:t>
            </a:r>
            <a:r>
              <a:rPr lang="es-AR" b="1" dirty="0" err="1"/>
              <a:t>zależna</a:t>
            </a:r>
            <a:r>
              <a:rPr lang="es-AR" b="1" dirty="0"/>
              <a:t> </a:t>
            </a:r>
            <a:r>
              <a:rPr lang="es-AR" b="1" dirty="0" err="1"/>
              <a:t>od</a:t>
            </a:r>
            <a:r>
              <a:rPr lang="es-AR" b="1" dirty="0"/>
              <a:t> </a:t>
            </a:r>
            <a:r>
              <a:rPr lang="es-AR" b="1" dirty="0" err="1"/>
              <a:t>niklu</a:t>
            </a:r>
            <a:r>
              <a:rPr lang="es-AR" b="1" dirty="0"/>
              <a:t> </a:t>
            </a:r>
            <a:r>
              <a:rPr lang="es-AR" b="1" dirty="0" err="1"/>
              <a:t>jest</a:t>
            </a:r>
            <a:r>
              <a:rPr lang="es-AR" b="1" dirty="0"/>
              <a:t> </a:t>
            </a:r>
            <a:r>
              <a:rPr lang="es-AR" b="1" dirty="0" err="1"/>
              <a:t>gospodarka</a:t>
            </a:r>
            <a:r>
              <a:rPr lang="es-AR" b="1" dirty="0"/>
              <a:t> </a:t>
            </a:r>
            <a:r>
              <a:rPr lang="es-AR" b="1" dirty="0" err="1"/>
              <a:t>Nowej</a:t>
            </a:r>
            <a:r>
              <a:rPr lang="es-AR" b="1" dirty="0"/>
              <a:t> </a:t>
            </a:r>
            <a:r>
              <a:rPr lang="es-AR" b="1" dirty="0" err="1"/>
              <a:t>Kaledonii</a:t>
            </a:r>
            <a:r>
              <a:rPr lang="es-AR" b="1" dirty="0"/>
              <a:t>?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0892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966A1-68B7-4486-BC4D-655F9B02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8906"/>
            <a:ext cx="7543800" cy="72537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Rozdział</a:t>
            </a:r>
            <a:r>
              <a:rPr lang="en-US" dirty="0"/>
              <a:t> 1: </a:t>
            </a:r>
            <a:br>
              <a:rPr lang="en-US" dirty="0"/>
            </a:br>
            <a:r>
              <a:rPr lang="en-US" b="1" dirty="0" err="1"/>
              <a:t>Opis</a:t>
            </a:r>
            <a:r>
              <a:rPr lang="en-US" b="1" dirty="0"/>
              <a:t> </a:t>
            </a:r>
            <a:r>
              <a:rPr lang="en-US" b="1" dirty="0" err="1"/>
              <a:t>strefy</a:t>
            </a:r>
            <a:r>
              <a:rPr lang="en-US" b="1" dirty="0"/>
              <a:t> </a:t>
            </a:r>
            <a:r>
              <a:rPr lang="en-US" b="1" dirty="0" err="1"/>
              <a:t>Franka</a:t>
            </a:r>
            <a:r>
              <a:rPr lang="en-US" b="1" dirty="0"/>
              <a:t> CFP</a:t>
            </a:r>
            <a:endParaRPr lang="es-A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2C20F-30AD-4F8A-8023-D91C2B110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lnSpc>
                <a:spcPct val="150000"/>
              </a:lnSpc>
            </a:pPr>
            <a:r>
              <a:rPr lang="en-US" sz="2200" b="1" dirty="0" err="1"/>
              <a:t>Podstawowe</a:t>
            </a:r>
            <a:r>
              <a:rPr lang="en-US" sz="2200" b="1" dirty="0"/>
              <a:t> </a:t>
            </a:r>
            <a:r>
              <a:rPr lang="en-US" sz="2200" b="1" dirty="0" err="1"/>
              <a:t>informacje</a:t>
            </a:r>
            <a:endParaRPr lang="en-US" sz="2200" b="1" dirty="0"/>
          </a:p>
          <a:p>
            <a:pPr lvl="2">
              <a:lnSpc>
                <a:spcPct val="150000"/>
              </a:lnSpc>
            </a:pPr>
            <a:r>
              <a:rPr lang="es-AR" sz="1800" b="1" dirty="0"/>
              <a:t>Status </a:t>
            </a:r>
            <a:r>
              <a:rPr lang="es-AR" sz="1800" b="1" dirty="0" err="1"/>
              <a:t>prawny</a:t>
            </a:r>
            <a:r>
              <a:rPr lang="es-AR" sz="1800" b="1" dirty="0"/>
              <a:t> </a:t>
            </a:r>
            <a:r>
              <a:rPr lang="es-AR" sz="1800" b="1" dirty="0" err="1"/>
              <a:t>terytoriów</a:t>
            </a:r>
            <a:r>
              <a:rPr lang="es-AR" sz="1800" b="1" dirty="0"/>
              <a:t> (</a:t>
            </a:r>
            <a:r>
              <a:rPr lang="en-US" sz="1800" dirty="0" err="1"/>
              <a:t>Specjalny</a:t>
            </a:r>
            <a:r>
              <a:rPr lang="en-US" sz="1800" dirty="0"/>
              <a:t> status NK w </a:t>
            </a:r>
            <a:r>
              <a:rPr lang="en-US" sz="1800" dirty="0" err="1"/>
              <a:t>ramach</a:t>
            </a:r>
            <a:r>
              <a:rPr lang="en-US" sz="1800" dirty="0"/>
              <a:t> </a:t>
            </a:r>
            <a:r>
              <a:rPr lang="en-US" sz="1800" dirty="0" err="1"/>
              <a:t>Republiki</a:t>
            </a:r>
            <a:r>
              <a:rPr lang="en-US" sz="1800" dirty="0"/>
              <a:t> (art. XIII </a:t>
            </a:r>
            <a:r>
              <a:rPr lang="en-US" sz="1800" dirty="0" err="1"/>
              <a:t>Konstytucji</a:t>
            </a:r>
            <a:r>
              <a:rPr lang="en-US" sz="1800" dirty="0"/>
              <a:t>)</a:t>
            </a:r>
            <a:r>
              <a:rPr lang="en-US" sz="1800" b="1" dirty="0"/>
              <a:t> </a:t>
            </a:r>
            <a:endParaRPr lang="es-AR" sz="1800" b="1" dirty="0"/>
          </a:p>
          <a:p>
            <a:pPr lvl="1">
              <a:lnSpc>
                <a:spcPct val="150000"/>
              </a:lnSpc>
            </a:pPr>
            <a:r>
              <a:rPr lang="en-US" sz="2200" b="1" dirty="0"/>
              <a:t>Historia i </a:t>
            </a:r>
            <a:r>
              <a:rPr lang="en-US" sz="2200" b="1" dirty="0" err="1"/>
              <a:t>opis</a:t>
            </a:r>
            <a:r>
              <a:rPr lang="en-US" sz="2200" b="1" dirty="0"/>
              <a:t> </a:t>
            </a:r>
            <a:r>
              <a:rPr lang="en-US" sz="2200" b="1" dirty="0" err="1"/>
              <a:t>waluty</a:t>
            </a:r>
            <a:endParaRPr lang="en-US" sz="2200" b="1" dirty="0"/>
          </a:p>
          <a:p>
            <a:pPr marL="932688" lvl="2" indent="-457200">
              <a:lnSpc>
                <a:spcPct val="150000"/>
              </a:lnSpc>
            </a:pPr>
            <a:r>
              <a:rPr lang="en-US" sz="2200" b="1" dirty="0" err="1"/>
              <a:t>Kurs</a:t>
            </a:r>
            <a:r>
              <a:rPr lang="en-US" sz="2200" b="1" dirty="0"/>
              <a:t> </a:t>
            </a:r>
            <a:r>
              <a:rPr lang="en-US" sz="2200" b="1" dirty="0" err="1"/>
              <a:t>stały</a:t>
            </a:r>
            <a:r>
              <a:rPr lang="en-US" sz="2200" b="1" dirty="0"/>
              <a:t> z euro</a:t>
            </a:r>
          </a:p>
          <a:p>
            <a:pPr marL="932688" lvl="2" indent="-457200">
              <a:lnSpc>
                <a:spcPct val="150000"/>
              </a:lnSpc>
            </a:pPr>
            <a:r>
              <a:rPr lang="en-US" sz="2200" b="1" dirty="0"/>
              <a:t>Organ </a:t>
            </a:r>
            <a:r>
              <a:rPr lang="en-US" sz="2200" b="1" dirty="0" err="1"/>
              <a:t>zarządczy</a:t>
            </a:r>
            <a:r>
              <a:rPr lang="en-US" sz="2200" b="1" dirty="0"/>
              <a:t> – </a:t>
            </a:r>
            <a:r>
              <a:rPr lang="en-US" sz="2200" b="1" dirty="0" err="1"/>
              <a:t>Institut</a:t>
            </a:r>
            <a:r>
              <a:rPr lang="en-US" sz="2200" b="1" dirty="0"/>
              <a:t> </a:t>
            </a:r>
            <a:r>
              <a:rPr lang="en-US" sz="2200" b="1" dirty="0" err="1"/>
              <a:t>d’emission</a:t>
            </a:r>
            <a:r>
              <a:rPr lang="en-US" sz="2200" b="1" dirty="0"/>
              <a:t> </a:t>
            </a:r>
            <a:r>
              <a:rPr lang="en-US" sz="2200" b="1" dirty="0" err="1"/>
              <a:t>d’outre</a:t>
            </a:r>
            <a:r>
              <a:rPr lang="en-US" sz="2200" b="1" dirty="0"/>
              <a:t> </a:t>
            </a:r>
            <a:r>
              <a:rPr lang="en-US" sz="2200" b="1" dirty="0" err="1"/>
              <a:t>mer</a:t>
            </a:r>
            <a:endParaRPr lang="en-US" sz="2200" b="1" dirty="0"/>
          </a:p>
          <a:p>
            <a:pPr lvl="1">
              <a:lnSpc>
                <a:spcPct val="150000"/>
              </a:lnSpc>
              <a:buClr>
                <a:srgbClr val="E48312"/>
              </a:buClr>
            </a:pPr>
            <a:r>
              <a:rPr lang="en-US" sz="22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Różnice</a:t>
            </a:r>
            <a:r>
              <a:rPr lang="en-US" sz="22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2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pośród</a:t>
            </a:r>
            <a:r>
              <a:rPr lang="en-US" sz="22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2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poszczególnych</a:t>
            </a:r>
            <a:r>
              <a:rPr lang="en-US" sz="22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2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terytoriów</a:t>
            </a:r>
            <a:r>
              <a:rPr lang="en-US" sz="22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(</a:t>
            </a:r>
            <a:r>
              <a:rPr lang="en-US" sz="22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gdzie</a:t>
            </a:r>
            <a:r>
              <a:rPr lang="en-US" sz="22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to </a:t>
            </a:r>
            <a:r>
              <a:rPr lang="en-US" sz="22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umieścić</a:t>
            </a:r>
            <a:r>
              <a:rPr lang="en-US" sz="22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?)</a:t>
            </a:r>
          </a:p>
          <a:p>
            <a:pPr marL="932688" lvl="2" indent="-457200">
              <a:lnSpc>
                <a:spcPct val="150000"/>
              </a:lnSpc>
            </a:pPr>
            <a:endParaRPr lang="en-US" sz="2000" b="1" dirty="0"/>
          </a:p>
          <a:p>
            <a:pPr marL="475488" lvl="2" indent="0">
              <a:lnSpc>
                <a:spcPct val="15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9788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8C7F1-3BBE-440D-8509-6A4A3AE5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Rozdział</a:t>
            </a:r>
            <a:r>
              <a:rPr lang="es-AR" dirty="0"/>
              <a:t> 2: </a:t>
            </a:r>
            <a:br>
              <a:rPr lang="es-AR" dirty="0"/>
            </a:br>
            <a:r>
              <a:rPr lang="es-AR" b="1" dirty="0" err="1"/>
              <a:t>Polinezja</a:t>
            </a:r>
            <a:r>
              <a:rPr lang="es-AR" b="1" dirty="0"/>
              <a:t> </a:t>
            </a:r>
            <a:r>
              <a:rPr lang="es-AR" b="1" dirty="0" err="1"/>
              <a:t>Francuska</a:t>
            </a:r>
            <a:endParaRPr lang="es-AR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F6BC8-5D15-4BE2-B63E-7EE251366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b="1" dirty="0" err="1"/>
              <a:t>Informacje</a:t>
            </a:r>
            <a:r>
              <a:rPr lang="en-US" sz="2200" b="1" dirty="0"/>
              <a:t> </a:t>
            </a:r>
            <a:r>
              <a:rPr lang="en-US" sz="2200" b="1" dirty="0" err="1"/>
              <a:t>ogólne</a:t>
            </a:r>
            <a:endParaRPr lang="en-US" sz="2200" dirty="0"/>
          </a:p>
          <a:p>
            <a:pPr lvl="3"/>
            <a:r>
              <a:rPr lang="pl-PL" sz="1800" dirty="0"/>
              <a:t>Relacje z metropolią</a:t>
            </a:r>
            <a:endParaRPr lang="en-US" sz="1800" dirty="0"/>
          </a:p>
          <a:p>
            <a:pPr lvl="3"/>
            <a:r>
              <a:rPr lang="en-US" sz="1800" dirty="0" err="1"/>
              <a:t>Wrażliwość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ocieplenie</a:t>
            </a:r>
            <a:r>
              <a:rPr lang="en-US" sz="1800" dirty="0"/>
              <a:t> </a:t>
            </a:r>
            <a:r>
              <a:rPr lang="en-US" sz="1800" dirty="0" err="1"/>
              <a:t>klimatu</a:t>
            </a:r>
            <a:r>
              <a:rPr lang="en-US" sz="1800" dirty="0"/>
              <a:t> (</a:t>
            </a:r>
            <a:r>
              <a:rPr lang="en-US" sz="1800" dirty="0" err="1"/>
              <a:t>największa</a:t>
            </a:r>
            <a:r>
              <a:rPr lang="en-US" sz="1800" dirty="0"/>
              <a:t> </a:t>
            </a:r>
            <a:r>
              <a:rPr lang="en-US" sz="1800" dirty="0" err="1"/>
              <a:t>spośród</a:t>
            </a:r>
            <a:r>
              <a:rPr lang="en-US" sz="1800" dirty="0"/>
              <a:t> 3 </a:t>
            </a:r>
            <a:r>
              <a:rPr lang="en-US" sz="1800" dirty="0" err="1"/>
              <a:t>terytoriów</a:t>
            </a:r>
            <a:r>
              <a:rPr lang="en-US" sz="1800" dirty="0"/>
              <a:t>)</a:t>
            </a:r>
          </a:p>
          <a:p>
            <a:pPr lvl="1"/>
            <a:r>
              <a:rPr lang="pl-PL" sz="2200" b="1" dirty="0"/>
              <a:t>Gospodarka</a:t>
            </a:r>
            <a:endParaRPr lang="en-US" sz="2200" b="1" dirty="0"/>
          </a:p>
          <a:p>
            <a:pPr lvl="2"/>
            <a:r>
              <a:rPr lang="pl-PL" sz="1800" dirty="0"/>
              <a:t>Zależność od turystyki</a:t>
            </a:r>
            <a:endParaRPr lang="en-US" sz="1800" dirty="0"/>
          </a:p>
          <a:p>
            <a:pPr lvl="2"/>
            <a:r>
              <a:rPr lang="en-US" sz="1800" dirty="0"/>
              <a:t>I</a:t>
            </a:r>
            <a:r>
              <a:rPr lang="pl-PL" sz="1800" dirty="0" err="1"/>
              <a:t>nne</a:t>
            </a:r>
            <a:r>
              <a:rPr lang="pl-PL" sz="1800" dirty="0"/>
              <a:t> </a:t>
            </a:r>
            <a:r>
              <a:rPr lang="en-US" sz="1800" dirty="0" err="1"/>
              <a:t>ważne</a:t>
            </a:r>
            <a:r>
              <a:rPr lang="en-US" sz="1800" dirty="0"/>
              <a:t> </a:t>
            </a:r>
            <a:r>
              <a:rPr lang="pl-PL" sz="1800" dirty="0"/>
              <a:t>sektory</a:t>
            </a:r>
            <a:endParaRPr lang="en-US" sz="1800" dirty="0"/>
          </a:p>
          <a:p>
            <a:pPr lvl="2"/>
            <a:r>
              <a:rPr lang="en-US" sz="1800" dirty="0" err="1"/>
              <a:t>Wysoka</a:t>
            </a:r>
            <a:r>
              <a:rPr lang="en-US" sz="1800" dirty="0"/>
              <a:t> </a:t>
            </a:r>
            <a:r>
              <a:rPr lang="en-US" sz="1800" dirty="0" err="1"/>
              <a:t>koncentracja</a:t>
            </a:r>
            <a:r>
              <a:rPr lang="en-US" sz="1800" dirty="0"/>
              <a:t> </a:t>
            </a:r>
            <a:r>
              <a:rPr lang="en-US" sz="1800" dirty="0" err="1"/>
              <a:t>gospodarki</a:t>
            </a:r>
            <a:r>
              <a:rPr lang="en-US" sz="1800" dirty="0"/>
              <a:t> </a:t>
            </a:r>
            <a:r>
              <a:rPr lang="en-US" sz="1800" dirty="0" err="1"/>
              <a:t>Polinezji</a:t>
            </a:r>
            <a:r>
              <a:rPr lang="en-US" sz="1800" dirty="0"/>
              <a:t> </a:t>
            </a:r>
            <a:r>
              <a:rPr lang="en-US" sz="1800" dirty="0" err="1"/>
              <a:t>Francuskiej</a:t>
            </a:r>
            <a:endParaRPr lang="en-US" sz="1800" dirty="0"/>
          </a:p>
          <a:p>
            <a:pPr lvl="2"/>
            <a:r>
              <a:rPr lang="en-US" sz="18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Opóźnienie</a:t>
            </a:r>
            <a:r>
              <a:rPr lang="en-US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8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rozwojowe</a:t>
            </a:r>
            <a:r>
              <a:rPr lang="en-US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8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względem</a:t>
            </a:r>
            <a:r>
              <a:rPr lang="en-US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8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metropolii</a:t>
            </a:r>
            <a:endParaRPr lang="en-US" sz="1800" dirty="0"/>
          </a:p>
          <a:p>
            <a:pPr lvl="1"/>
            <a:r>
              <a:rPr lang="en-US" sz="2200" b="1" dirty="0" err="1"/>
              <a:t>Polityka</a:t>
            </a:r>
            <a:r>
              <a:rPr lang="en-US" sz="2200" b="1" dirty="0"/>
              <a:t> </a:t>
            </a:r>
            <a:r>
              <a:rPr lang="en-US" sz="2200" b="1" dirty="0" err="1"/>
              <a:t>i</a:t>
            </a:r>
            <a:r>
              <a:rPr lang="en-US" sz="2200" b="1" dirty="0"/>
              <a:t> </a:t>
            </a:r>
            <a:r>
              <a:rPr lang="en-US" sz="2200" b="1" dirty="0" err="1"/>
              <a:t>Społeczeństwo</a:t>
            </a:r>
            <a:endParaRPr lang="en-US" sz="2200" b="1" dirty="0"/>
          </a:p>
          <a:p>
            <a:pPr lvl="2"/>
            <a:r>
              <a:rPr lang="en-US" sz="1800" dirty="0" err="1"/>
              <a:t>Poczucie</a:t>
            </a:r>
            <a:r>
              <a:rPr lang="en-US" sz="1800" dirty="0"/>
              <a:t> </a:t>
            </a:r>
            <a:r>
              <a:rPr lang="en-US" sz="1800" dirty="0" err="1"/>
              <a:t>przynależności</a:t>
            </a:r>
            <a:r>
              <a:rPr lang="en-US" sz="1800" dirty="0"/>
              <a:t> do </a:t>
            </a:r>
            <a:r>
              <a:rPr lang="en-US" sz="1800" dirty="0" err="1"/>
              <a:t>Republiki</a:t>
            </a:r>
            <a:endParaRPr lang="en-US" sz="1800" dirty="0"/>
          </a:p>
          <a:p>
            <a:pPr lvl="2"/>
            <a:r>
              <a:rPr lang="en-US" sz="1800" dirty="0" err="1"/>
              <a:t>Ruchy</a:t>
            </a:r>
            <a:r>
              <a:rPr lang="en-US" sz="1800" dirty="0"/>
              <a:t> </a:t>
            </a:r>
            <a:r>
              <a:rPr lang="en-US" sz="1800" dirty="0" err="1"/>
              <a:t>separatystyczne</a:t>
            </a:r>
            <a:r>
              <a:rPr lang="en-US" sz="1800" dirty="0"/>
              <a:t>?</a:t>
            </a:r>
          </a:p>
          <a:p>
            <a:pPr lvl="2"/>
            <a:endParaRPr lang="en-US" sz="1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86528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043" y="457200"/>
            <a:ext cx="8455914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2049" y="521208"/>
            <a:ext cx="8359902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D31D70-39BC-4B84-B3B6-DD3548ABC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17" y="1351877"/>
            <a:ext cx="7752969" cy="414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6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81E2-119F-453C-99E7-BAFF0245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err="1"/>
              <a:t>Rozdział</a:t>
            </a:r>
            <a:r>
              <a:rPr lang="es-AR" dirty="0"/>
              <a:t> 3:</a:t>
            </a:r>
            <a:br>
              <a:rPr lang="es-AR" b="1" dirty="0"/>
            </a:br>
            <a:r>
              <a:rPr lang="es-AR" b="1" dirty="0" err="1"/>
              <a:t>Nowa</a:t>
            </a:r>
            <a:r>
              <a:rPr lang="es-AR" b="1" dirty="0"/>
              <a:t> </a:t>
            </a:r>
            <a:r>
              <a:rPr lang="es-AR" b="1" dirty="0" err="1"/>
              <a:t>Kaledonia</a:t>
            </a:r>
            <a:endParaRPr lang="es-A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C26CF-0243-45A1-8EA1-B5B70CC21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sz="3200" b="1" dirty="0" err="1"/>
              <a:t>Podstawowe</a:t>
            </a:r>
            <a:r>
              <a:rPr lang="en-US" sz="3200" b="1" dirty="0"/>
              <a:t> </a:t>
            </a:r>
            <a:r>
              <a:rPr lang="en-US" sz="3200" b="1" dirty="0" err="1"/>
              <a:t>informacje</a:t>
            </a:r>
            <a:endParaRPr lang="en-US" sz="2800" b="1" dirty="0"/>
          </a:p>
          <a:p>
            <a:pPr lvl="3"/>
            <a:r>
              <a:rPr lang="en-US" sz="2800" dirty="0" err="1"/>
              <a:t>Ustalenia</a:t>
            </a:r>
            <a:r>
              <a:rPr lang="en-US" sz="2800" dirty="0"/>
              <a:t> z </a:t>
            </a:r>
            <a:r>
              <a:rPr lang="pl-PL" sz="2800" dirty="0" err="1"/>
              <a:t>Matignon</a:t>
            </a:r>
            <a:r>
              <a:rPr lang="en-US" sz="2800" dirty="0"/>
              <a:t> (1988), </a:t>
            </a:r>
            <a:r>
              <a:rPr lang="en-US" sz="2800" dirty="0" err="1"/>
              <a:t>układ</a:t>
            </a:r>
            <a:r>
              <a:rPr lang="en-US" sz="2800" dirty="0"/>
              <a:t> z </a:t>
            </a:r>
            <a:r>
              <a:rPr lang="en-US" sz="2800" dirty="0" err="1"/>
              <a:t>Noumei</a:t>
            </a:r>
            <a:r>
              <a:rPr lang="pl-PL" sz="2800" dirty="0"/>
              <a:t> </a:t>
            </a:r>
            <a:endParaRPr lang="en-US" sz="2800" b="1" dirty="0"/>
          </a:p>
          <a:p>
            <a:pPr lvl="1"/>
            <a:r>
              <a:rPr lang="pl-PL" sz="3200" b="1" dirty="0"/>
              <a:t>Gospodarka</a:t>
            </a:r>
            <a:endParaRPr lang="en-US" sz="3200" b="1" dirty="0"/>
          </a:p>
          <a:p>
            <a:pPr lvl="2"/>
            <a:r>
              <a:rPr lang="en-US" sz="2400" dirty="0" err="1"/>
              <a:t>Podstawowe</a:t>
            </a:r>
            <a:r>
              <a:rPr lang="en-US" sz="2400" dirty="0"/>
              <a:t> </a:t>
            </a:r>
            <a:r>
              <a:rPr lang="en-US" sz="2400" dirty="0" err="1"/>
              <a:t>informacje</a:t>
            </a:r>
            <a:endParaRPr lang="en-US" sz="2400" dirty="0"/>
          </a:p>
          <a:p>
            <a:pPr lvl="2"/>
            <a:r>
              <a:rPr lang="pl-PL" sz="2400" dirty="0" err="1"/>
              <a:t>Zaleznoś</a:t>
            </a:r>
            <a:r>
              <a:rPr lang="en-US" sz="2400" dirty="0"/>
              <a:t>ć</a:t>
            </a:r>
            <a:r>
              <a:rPr lang="pl-PL" sz="2400" dirty="0"/>
              <a:t> gospodarki od wydobycia niklu, </a:t>
            </a:r>
            <a:r>
              <a:rPr lang="en-US" sz="2400" dirty="0" err="1"/>
              <a:t>istnienie</a:t>
            </a:r>
            <a:r>
              <a:rPr lang="pl-PL" sz="2400" dirty="0"/>
              <a:t> choroby holenderskiej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klątwy</a:t>
            </a:r>
            <a:r>
              <a:rPr lang="en-US" sz="2400" dirty="0"/>
              <a:t> </a:t>
            </a:r>
            <a:r>
              <a:rPr lang="en-US" sz="2400" dirty="0" err="1"/>
              <a:t>surowcowej</a:t>
            </a:r>
            <a:endParaRPr lang="en-US" sz="2400" dirty="0"/>
          </a:p>
          <a:p>
            <a:pPr lvl="2"/>
            <a:r>
              <a:rPr lang="en-US" sz="2400" dirty="0" err="1"/>
              <a:t>Jakiekolwiek</a:t>
            </a:r>
            <a:r>
              <a:rPr lang="en-US" sz="2400" dirty="0"/>
              <a:t> </a:t>
            </a:r>
            <a:r>
              <a:rPr lang="en-US" sz="2400" dirty="0" err="1"/>
              <a:t>inne</a:t>
            </a:r>
            <a:r>
              <a:rPr lang="en-US" sz="2400" dirty="0"/>
              <a:t> </a:t>
            </a:r>
            <a:r>
              <a:rPr lang="en-US" sz="2400" dirty="0" err="1"/>
              <a:t>czynniki</a:t>
            </a:r>
            <a:r>
              <a:rPr lang="en-US" sz="2400" dirty="0"/>
              <a:t> </a:t>
            </a:r>
            <a:r>
              <a:rPr lang="en-US" sz="2400" dirty="0" err="1"/>
              <a:t>wpływające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przewagę</a:t>
            </a:r>
            <a:r>
              <a:rPr lang="en-US" sz="2400" dirty="0"/>
              <a:t> </a:t>
            </a:r>
            <a:r>
              <a:rPr lang="en-US" sz="2400" dirty="0" err="1"/>
              <a:t>ekonomiczną</a:t>
            </a:r>
            <a:r>
              <a:rPr lang="en-US" sz="2400" dirty="0"/>
              <a:t> </a:t>
            </a:r>
            <a:r>
              <a:rPr lang="en-US" sz="2400" dirty="0" err="1"/>
              <a:t>nad</a:t>
            </a:r>
            <a:r>
              <a:rPr lang="en-US" sz="2400" dirty="0"/>
              <a:t> </a:t>
            </a:r>
            <a:r>
              <a:rPr lang="en-US" sz="2400" dirty="0" err="1"/>
              <a:t>resztą</a:t>
            </a:r>
            <a:r>
              <a:rPr lang="en-US" sz="2400" dirty="0"/>
              <a:t> </a:t>
            </a:r>
            <a:r>
              <a:rPr lang="en-US" sz="2400" dirty="0" err="1"/>
              <a:t>terytoriów</a:t>
            </a:r>
            <a:r>
              <a:rPr lang="en-US" sz="2400" dirty="0"/>
              <a:t>? (NC Economy beyond nickel)</a:t>
            </a:r>
          </a:p>
          <a:p>
            <a:pPr lvl="1"/>
            <a:r>
              <a:rPr lang="pl-PL" sz="3200" b="1" dirty="0"/>
              <a:t>Polityka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społeczeństwo</a:t>
            </a:r>
            <a:endParaRPr lang="en-US" sz="3200" b="1" dirty="0"/>
          </a:p>
          <a:p>
            <a:pPr lvl="2"/>
            <a:r>
              <a:rPr lang="pl-PL" sz="2400" dirty="0"/>
              <a:t>Referendum niepodległościowe</a:t>
            </a:r>
            <a:r>
              <a:rPr lang="en-US" sz="2400" dirty="0"/>
              <a:t> z 11.2018</a:t>
            </a:r>
          </a:p>
          <a:p>
            <a:pPr lvl="3"/>
            <a:r>
              <a:rPr lang="pl-PL" sz="2400" dirty="0"/>
              <a:t>podział północ-południe (</a:t>
            </a:r>
            <a:r>
              <a:rPr lang="pl-PL" sz="2400" dirty="0" err="1"/>
              <a:t>proniepodległośc</a:t>
            </a:r>
            <a:r>
              <a:rPr lang="pl-PL" sz="2400" dirty="0"/>
              <a:t> i profrancuskość)</a:t>
            </a:r>
            <a:endParaRPr lang="en-US" sz="2400" dirty="0"/>
          </a:p>
          <a:p>
            <a:pPr lvl="3"/>
            <a:r>
              <a:rPr lang="en-US" sz="2400" dirty="0" err="1"/>
              <a:t>Podział</a:t>
            </a:r>
            <a:r>
              <a:rPr lang="en-US" sz="2400" dirty="0"/>
              <a:t> </a:t>
            </a:r>
            <a:r>
              <a:rPr lang="en-US" sz="2400" dirty="0" err="1"/>
              <a:t>społeczeństwa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ludnośc</a:t>
            </a:r>
            <a:r>
              <a:rPr lang="en-US" sz="2400" dirty="0"/>
              <a:t> </a:t>
            </a:r>
            <a:r>
              <a:rPr lang="en-US" sz="2400" dirty="0" err="1"/>
              <a:t>autochtoniczną</a:t>
            </a:r>
            <a:r>
              <a:rPr lang="en-US" sz="2400" dirty="0"/>
              <a:t> I </a:t>
            </a:r>
            <a:r>
              <a:rPr lang="en-US" sz="2400" dirty="0" err="1"/>
              <a:t>napływową</a:t>
            </a:r>
            <a:r>
              <a:rPr lang="en-US" sz="2400" dirty="0"/>
              <a:t> (</a:t>
            </a:r>
            <a:r>
              <a:rPr lang="en-US" sz="2400" dirty="0" err="1"/>
              <a:t>imigracja</a:t>
            </a:r>
            <a:r>
              <a:rPr lang="en-US" sz="2400" dirty="0"/>
              <a:t> </a:t>
            </a:r>
            <a:r>
              <a:rPr lang="en-US" sz="2400" dirty="0" err="1"/>
              <a:t>zarobkowa</a:t>
            </a:r>
            <a:r>
              <a:rPr lang="en-US" sz="2400" dirty="0"/>
              <a:t>) I ich </a:t>
            </a:r>
            <a:r>
              <a:rPr lang="en-US" sz="2400" dirty="0" err="1"/>
              <a:t>tożsamość</a:t>
            </a:r>
            <a:r>
              <a:rPr lang="en-US" sz="2400" dirty="0"/>
              <a:t> </a:t>
            </a:r>
            <a:r>
              <a:rPr lang="en-US" sz="2400" dirty="0" err="1"/>
              <a:t>narodowa</a:t>
            </a:r>
            <a:endParaRPr lang="en-US" sz="2400" dirty="0"/>
          </a:p>
          <a:p>
            <a:pPr lvl="3"/>
            <a:r>
              <a:rPr lang="en-US" sz="2400" dirty="0" err="1"/>
              <a:t>Tożsamość</a:t>
            </a:r>
            <a:r>
              <a:rPr lang="en-US" sz="2400" dirty="0"/>
              <a:t> </a:t>
            </a:r>
            <a:r>
              <a:rPr lang="en-US" sz="2400" dirty="0" err="1"/>
              <a:t>narodowa</a:t>
            </a:r>
            <a:r>
              <a:rPr lang="en-US" sz="2400" dirty="0"/>
              <a:t> </a:t>
            </a:r>
            <a:r>
              <a:rPr lang="en-US" sz="2400" dirty="0" err="1"/>
              <a:t>Kaledończyków</a:t>
            </a:r>
            <a:endParaRPr lang="en-US" sz="2400" dirty="0"/>
          </a:p>
          <a:p>
            <a:endParaRPr lang="es-AR" b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87934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D991-BDE1-44FA-9E13-9C8B8FB4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Rozdział</a:t>
            </a:r>
            <a:r>
              <a:rPr lang="es-AR" dirty="0"/>
              <a:t> 4:</a:t>
            </a:r>
            <a:br>
              <a:rPr lang="es-AR" b="1" dirty="0"/>
            </a:br>
            <a:r>
              <a:rPr lang="es-AR" b="1" dirty="0"/>
              <a:t>Wallis i Futuna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3A1AB-1946-4AE1-B75D-CC66A414B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sz="2800" b="1" dirty="0" err="1"/>
              <a:t>Gospodarka</a:t>
            </a:r>
            <a:endParaRPr lang="es-AR" sz="2800" b="1" dirty="0"/>
          </a:p>
          <a:p>
            <a:pPr marL="749808" lvl="1" indent="-457200"/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Opóźnienie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rozwojowe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względem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metropolii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I </a:t>
            </a:r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innych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terytoriów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zamorskich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(</a:t>
            </a:r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największe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z 3 </a:t>
            </a:r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terytoriów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</a:t>
            </a:r>
          </a:p>
          <a:p>
            <a:pPr marL="749808" lvl="1" indent="-457200"/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strategia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rozwoju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2017-2030 </a:t>
            </a:r>
          </a:p>
          <a:p>
            <a:pPr marL="932688" lvl="2" indent="-457200"/>
            <a:r>
              <a:rPr lang="en-US" sz="2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Perspektywa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rozwoju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dzięki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zrównoważonej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turystyce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(</a:t>
            </a:r>
            <a:r>
              <a:rPr lang="en-US" sz="2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tematyka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raportu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rocznego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2017 IEOM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</a:t>
            </a:r>
            <a:endParaRPr lang="es-AR" sz="2400" b="1" dirty="0"/>
          </a:p>
          <a:p>
            <a:pPr marL="292608" lvl="1" indent="0">
              <a:buNone/>
            </a:pPr>
            <a:r>
              <a:rPr lang="es-AR" sz="2800" b="1" dirty="0" err="1"/>
              <a:t>Polityka</a:t>
            </a:r>
            <a:r>
              <a:rPr lang="es-AR" sz="2800" b="1" dirty="0"/>
              <a:t> i </a:t>
            </a:r>
            <a:r>
              <a:rPr lang="es-AR" sz="2800" b="1" dirty="0" err="1"/>
              <a:t>społeczeństwo</a:t>
            </a:r>
            <a:endParaRPr lang="es-AR" sz="2800" b="1" dirty="0"/>
          </a:p>
          <a:p>
            <a:pPr marL="818388" lvl="2" indent="-342900"/>
            <a:r>
              <a:rPr lang="es-AR" sz="2400" dirty="0" err="1"/>
              <a:t>Bardzo</a:t>
            </a:r>
            <a:r>
              <a:rPr lang="es-AR" sz="2400" dirty="0"/>
              <a:t> </a:t>
            </a:r>
            <a:r>
              <a:rPr lang="es-AR" sz="2400" dirty="0" err="1"/>
              <a:t>duża</a:t>
            </a:r>
            <a:r>
              <a:rPr lang="es-AR" sz="2400" dirty="0"/>
              <a:t> </a:t>
            </a:r>
            <a:r>
              <a:rPr lang="es-AR" sz="2400" dirty="0" err="1"/>
              <a:t>liczba</a:t>
            </a:r>
            <a:r>
              <a:rPr lang="es-AR" sz="2400" dirty="0"/>
              <a:t> </a:t>
            </a:r>
            <a:r>
              <a:rPr lang="es-AR" sz="2400" dirty="0" err="1"/>
              <a:t>ludności</a:t>
            </a:r>
            <a:r>
              <a:rPr lang="es-AR" sz="2400" dirty="0"/>
              <a:t> </a:t>
            </a:r>
            <a:r>
              <a:rPr lang="es-AR" sz="2400" dirty="0" err="1"/>
              <a:t>autochtonicznej</a:t>
            </a:r>
            <a:endParaRPr lang="es-AR" sz="2400" dirty="0"/>
          </a:p>
          <a:p>
            <a:pPr marL="818388" lvl="2" indent="-342900"/>
            <a:r>
              <a:rPr lang="es-AR" sz="2400" dirty="0" err="1"/>
              <a:t>Spadająca</a:t>
            </a:r>
            <a:r>
              <a:rPr lang="es-AR" sz="2400" dirty="0"/>
              <a:t> i </a:t>
            </a:r>
            <a:r>
              <a:rPr lang="es-AR" sz="2400" dirty="0" err="1"/>
              <a:t>starzająca</a:t>
            </a:r>
            <a:r>
              <a:rPr lang="es-AR" sz="2400" dirty="0"/>
              <a:t> </a:t>
            </a:r>
            <a:r>
              <a:rPr lang="es-AR" sz="2400" dirty="0" err="1"/>
              <a:t>się</a:t>
            </a:r>
            <a:r>
              <a:rPr lang="es-AR" sz="2400" dirty="0"/>
              <a:t> </a:t>
            </a:r>
            <a:r>
              <a:rPr lang="es-AR" sz="2400" dirty="0" err="1"/>
              <a:t>populacja</a:t>
            </a:r>
            <a:r>
              <a:rPr lang="es-AR" sz="2400" dirty="0"/>
              <a:t> (</a:t>
            </a:r>
            <a:r>
              <a:rPr lang="es-AR" sz="2400" dirty="0" err="1"/>
              <a:t>emigracja</a:t>
            </a:r>
            <a:r>
              <a:rPr lang="es-AR" sz="2400" dirty="0"/>
              <a:t> </a:t>
            </a:r>
            <a:r>
              <a:rPr lang="es-AR" sz="2400" dirty="0" err="1"/>
              <a:t>młodych</a:t>
            </a:r>
            <a:r>
              <a:rPr lang="es-AR" sz="2400" dirty="0"/>
              <a:t>)</a:t>
            </a:r>
          </a:p>
          <a:p>
            <a:pPr marL="818388" lvl="2" indent="-342900"/>
            <a:r>
              <a:rPr lang="es-AR" sz="2400" dirty="0" err="1"/>
              <a:t>Relacja</a:t>
            </a:r>
            <a:r>
              <a:rPr lang="es-AR" sz="2400" dirty="0"/>
              <a:t> z </a:t>
            </a:r>
            <a:r>
              <a:rPr lang="es-AR" sz="2400" dirty="0" err="1"/>
              <a:t>metropolią</a:t>
            </a:r>
            <a:endParaRPr lang="es-AR" sz="2400" dirty="0"/>
          </a:p>
          <a:p>
            <a:pPr marL="818388" lvl="2" indent="-342900"/>
            <a:r>
              <a:rPr lang="es-AR" sz="2400" dirty="0" err="1"/>
              <a:t>Tożsamość</a:t>
            </a:r>
            <a:r>
              <a:rPr lang="es-AR" sz="2400" dirty="0"/>
              <a:t> </a:t>
            </a:r>
            <a:r>
              <a:rPr lang="es-AR" sz="2400" dirty="0" err="1"/>
              <a:t>mieszkańców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85109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5EABB-313A-45CA-9765-95E5CE37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Rozdział</a:t>
            </a:r>
            <a:r>
              <a:rPr lang="es-AR" dirty="0"/>
              <a:t> 5:</a:t>
            </a:r>
            <a:br>
              <a:rPr lang="es-AR" b="1" dirty="0"/>
            </a:br>
            <a:r>
              <a:rPr lang="es-AR" b="1" dirty="0"/>
              <a:t>Ocena </a:t>
            </a:r>
            <a:r>
              <a:rPr lang="es-AR" b="1" dirty="0" err="1"/>
              <a:t>całej</a:t>
            </a:r>
            <a:r>
              <a:rPr lang="es-AR" b="1" dirty="0"/>
              <a:t> </a:t>
            </a:r>
            <a:r>
              <a:rPr lang="es-AR" b="1" dirty="0" err="1"/>
              <a:t>strefy</a:t>
            </a:r>
            <a:endParaRPr lang="es-A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533EE-5A71-4159-8210-9A4C6A2B3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AR" sz="2800" b="1" dirty="0" err="1"/>
              <a:t>Możliwości</a:t>
            </a:r>
            <a:r>
              <a:rPr lang="es-AR" sz="2800" b="1" dirty="0"/>
              <a:t> i </a:t>
            </a:r>
            <a:r>
              <a:rPr lang="es-AR" sz="2800" b="1" dirty="0" err="1"/>
              <a:t>perspektywy</a:t>
            </a:r>
            <a:r>
              <a:rPr lang="es-AR" sz="2800" b="1" dirty="0"/>
              <a:t> </a:t>
            </a:r>
            <a:r>
              <a:rPr lang="es-AR" sz="2800" b="1" dirty="0" err="1"/>
              <a:t>rozwoju</a:t>
            </a:r>
            <a:endParaRPr lang="es-AR" sz="2800" b="1" dirty="0"/>
          </a:p>
          <a:p>
            <a:pPr marL="457200" indent="-457200">
              <a:buFont typeface="+mj-lt"/>
              <a:buAutoNum type="arabicPeriod"/>
            </a:pPr>
            <a:r>
              <a:rPr lang="es-AR" sz="2800" b="1" dirty="0"/>
              <a:t>Ocena </a:t>
            </a:r>
            <a:r>
              <a:rPr lang="es-AR" sz="2800" b="1" dirty="0" err="1"/>
              <a:t>skali</a:t>
            </a:r>
            <a:r>
              <a:rPr lang="es-AR" sz="2800" b="1" dirty="0"/>
              <a:t> </a:t>
            </a:r>
            <a:r>
              <a:rPr lang="es-AR" sz="2800" b="1" dirty="0" err="1"/>
              <a:t>ruchów</a:t>
            </a:r>
            <a:r>
              <a:rPr lang="es-AR" sz="2800" b="1" dirty="0"/>
              <a:t> </a:t>
            </a:r>
            <a:r>
              <a:rPr lang="es-AR" sz="2800" b="1" dirty="0" err="1"/>
              <a:t>separatystycznych</a:t>
            </a:r>
            <a:r>
              <a:rPr lang="es-AR" sz="2800" b="1" dirty="0"/>
              <a:t> i </a:t>
            </a:r>
            <a:r>
              <a:rPr lang="es-AR" sz="2800" b="1" dirty="0" err="1"/>
              <a:t>poczucia</a:t>
            </a:r>
            <a:r>
              <a:rPr lang="es-AR" sz="2800" b="1" dirty="0"/>
              <a:t> </a:t>
            </a:r>
            <a:r>
              <a:rPr lang="es-AR" sz="2800" b="1" dirty="0" err="1"/>
              <a:t>odrębności</a:t>
            </a:r>
            <a:r>
              <a:rPr lang="es-AR" sz="2800" b="1" dirty="0"/>
              <a:t> </a:t>
            </a:r>
            <a:r>
              <a:rPr lang="es-AR" sz="2800" b="1" dirty="0" err="1"/>
              <a:t>od</a:t>
            </a:r>
            <a:r>
              <a:rPr lang="es-AR" sz="2800" b="1" dirty="0"/>
              <a:t> </a:t>
            </a:r>
            <a:r>
              <a:rPr lang="es-AR" sz="2800" b="1" dirty="0" err="1"/>
              <a:t>Republiki</a:t>
            </a:r>
            <a:endParaRPr lang="es-AR" sz="2800" b="1" dirty="0"/>
          </a:p>
          <a:p>
            <a:pPr marL="457200" indent="-457200">
              <a:buFont typeface="+mj-lt"/>
              <a:buAutoNum type="arabicPeriod"/>
            </a:pPr>
            <a:r>
              <a:rPr lang="es-AR" sz="2800" b="1" dirty="0"/>
              <a:t>Ocena </a:t>
            </a:r>
            <a:r>
              <a:rPr lang="es-AR" sz="2800" b="1" dirty="0" err="1"/>
              <a:t>sensowności</a:t>
            </a:r>
            <a:r>
              <a:rPr lang="es-AR" sz="2800" b="1" dirty="0"/>
              <a:t> </a:t>
            </a:r>
            <a:r>
              <a:rPr lang="es-AR" sz="2800" b="1" dirty="0" err="1"/>
              <a:t>istnienia</a:t>
            </a:r>
            <a:r>
              <a:rPr lang="es-AR" sz="2800" b="1" dirty="0"/>
              <a:t> </a:t>
            </a:r>
            <a:r>
              <a:rPr lang="es-AR" sz="2800" b="1" dirty="0" err="1"/>
              <a:t>strefy</a:t>
            </a:r>
            <a:r>
              <a:rPr lang="es-AR" sz="2800" b="1" dirty="0"/>
              <a:t> </a:t>
            </a:r>
            <a:r>
              <a:rPr lang="es-AR" sz="2800" b="1" dirty="0" err="1"/>
              <a:t>przy</a:t>
            </a:r>
            <a:r>
              <a:rPr lang="es-AR" sz="2800" b="1" dirty="0"/>
              <a:t> </a:t>
            </a:r>
            <a:r>
              <a:rPr lang="es-AR" sz="2800" b="1" dirty="0" err="1"/>
              <a:t>jej</a:t>
            </a:r>
            <a:r>
              <a:rPr lang="es-AR" sz="2800" b="1" dirty="0"/>
              <a:t> </a:t>
            </a:r>
            <a:r>
              <a:rPr lang="es-AR" sz="2800" b="1" dirty="0" err="1"/>
              <a:t>kursie</a:t>
            </a:r>
            <a:r>
              <a:rPr lang="es-AR" sz="2800" b="1" dirty="0"/>
              <a:t> </a:t>
            </a:r>
            <a:r>
              <a:rPr lang="es-AR" sz="2800" b="1" dirty="0" err="1"/>
              <a:t>stałym</a:t>
            </a:r>
            <a:r>
              <a:rPr lang="es-AR" sz="2800" b="1" dirty="0"/>
              <a:t> z euro? </a:t>
            </a:r>
            <a:r>
              <a:rPr lang="es-AR" sz="2800" b="1" dirty="0" err="1"/>
              <a:t>Czy</a:t>
            </a:r>
            <a:r>
              <a:rPr lang="es-AR" sz="2800" b="1" dirty="0"/>
              <a:t> </a:t>
            </a:r>
            <a:r>
              <a:rPr lang="es-AR" sz="2800" b="1" dirty="0" err="1"/>
              <a:t>ma</a:t>
            </a:r>
            <a:r>
              <a:rPr lang="es-AR" sz="2800" b="1" dirty="0"/>
              <a:t> </a:t>
            </a:r>
            <a:r>
              <a:rPr lang="es-AR" sz="2800" b="1" dirty="0" err="1"/>
              <a:t>ona</a:t>
            </a:r>
            <a:r>
              <a:rPr lang="es-AR" sz="2800" b="1" dirty="0"/>
              <a:t> </a:t>
            </a:r>
            <a:r>
              <a:rPr lang="es-AR" sz="2800" b="1" dirty="0" err="1"/>
              <a:t>wartość</a:t>
            </a:r>
            <a:r>
              <a:rPr lang="es-AR" sz="2800" b="1" dirty="0"/>
              <a:t> </a:t>
            </a:r>
            <a:r>
              <a:rPr lang="es-AR" sz="2800" b="1" dirty="0" err="1"/>
              <a:t>tylko</a:t>
            </a:r>
            <a:r>
              <a:rPr lang="es-AR" sz="2800" b="1" dirty="0"/>
              <a:t> </a:t>
            </a:r>
            <a:r>
              <a:rPr lang="es-AR" sz="2800" b="1" dirty="0" err="1"/>
              <a:t>symboliczną</a:t>
            </a:r>
            <a:r>
              <a:rPr lang="es-AR" sz="2800" b="1" dirty="0"/>
              <a:t>? </a:t>
            </a:r>
            <a:r>
              <a:rPr lang="es-AR" sz="2800" dirty="0"/>
              <a:t>(</a:t>
            </a:r>
            <a:r>
              <a:rPr lang="es-AR" sz="2800" dirty="0" err="1"/>
              <a:t>również</a:t>
            </a:r>
            <a:r>
              <a:rPr lang="es-AR" sz="2800" dirty="0"/>
              <a:t> w </a:t>
            </a:r>
            <a:r>
              <a:rPr lang="es-AR" sz="2800" dirty="0" err="1"/>
              <a:t>świetle</a:t>
            </a:r>
            <a:r>
              <a:rPr lang="es-AR" sz="2800" dirty="0"/>
              <a:t> </a:t>
            </a:r>
            <a:r>
              <a:rPr lang="es-AR" sz="2800" dirty="0" err="1"/>
              <a:t>chęci</a:t>
            </a:r>
            <a:r>
              <a:rPr lang="es-AR" sz="2800" dirty="0"/>
              <a:t> </a:t>
            </a:r>
            <a:r>
              <a:rPr lang="es-AR" sz="2800" dirty="0" err="1"/>
              <a:t>zaadoptowania</a:t>
            </a:r>
            <a:r>
              <a:rPr lang="es-AR" sz="2800" dirty="0"/>
              <a:t> </a:t>
            </a:r>
            <a:r>
              <a:rPr lang="es-AR" sz="2800" dirty="0" err="1"/>
              <a:t>przez</a:t>
            </a:r>
            <a:r>
              <a:rPr lang="es-AR" sz="2800" dirty="0"/>
              <a:t> PF euro w </a:t>
            </a:r>
            <a:r>
              <a:rPr lang="es-AR" sz="2800" dirty="0" err="1"/>
              <a:t>parlamencie</a:t>
            </a:r>
            <a:r>
              <a:rPr lang="es-AR" sz="2800" dirty="0"/>
              <a:t> </a:t>
            </a:r>
            <a:r>
              <a:rPr lang="es-AR" sz="2800" dirty="0" err="1"/>
              <a:t>Polinezji</a:t>
            </a:r>
            <a:r>
              <a:rPr lang="es-AR" sz="2800" dirty="0"/>
              <a:t> w 2006 r.)</a:t>
            </a:r>
            <a:endParaRPr lang="es-AR" sz="2800" b="1" dirty="0"/>
          </a:p>
          <a:p>
            <a:pPr marL="457200" indent="-457200">
              <a:buFont typeface="+mj-lt"/>
              <a:buAutoNum type="arabicPeriod"/>
            </a:pPr>
            <a:r>
              <a:rPr lang="es-AR" sz="2800" b="1" dirty="0" err="1"/>
              <a:t>Wasze</a:t>
            </a:r>
            <a:r>
              <a:rPr lang="es-AR" sz="2800" b="1" dirty="0"/>
              <a:t> </a:t>
            </a:r>
            <a:r>
              <a:rPr lang="es-AR" sz="2800" b="1" dirty="0" err="1"/>
              <a:t>propozycje</a:t>
            </a:r>
            <a:r>
              <a:rPr lang="es-AR" sz="2800" b="1" dirty="0"/>
              <a:t> do </a:t>
            </a:r>
            <a:r>
              <a:rPr lang="es-AR" sz="2800" b="1" dirty="0" err="1"/>
              <a:t>oceny</a:t>
            </a:r>
            <a:r>
              <a:rPr lang="es-AR" sz="2800" b="1" dirty="0"/>
              <a:t> </a:t>
            </a:r>
            <a:r>
              <a:rPr lang="es-AR" sz="2800" b="1" dirty="0" err="1"/>
              <a:t>całej</a:t>
            </a:r>
            <a:r>
              <a:rPr lang="es-AR" sz="2800" b="1" dirty="0"/>
              <a:t> </a:t>
            </a:r>
            <a:r>
              <a:rPr lang="es-AR" sz="2800" b="1" dirty="0" err="1"/>
              <a:t>strefy</a:t>
            </a:r>
            <a:r>
              <a:rPr lang="es-AR" sz="28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133132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587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Gospodarka strefy Franka Pacyfiku</vt:lpstr>
      <vt:lpstr>PowerPoint Presentation</vt:lpstr>
      <vt:lpstr>Pytania badawcze</vt:lpstr>
      <vt:lpstr>                   Rozdział 1:  Opis strefy Franka CFP</vt:lpstr>
      <vt:lpstr>Rozdział 2:  Polinezja Francuska</vt:lpstr>
      <vt:lpstr>PowerPoint Presentation</vt:lpstr>
      <vt:lpstr>Rozdział 3: Nowa Kaledonia</vt:lpstr>
      <vt:lpstr>Rozdział 4: Wallis i Futuna</vt:lpstr>
      <vt:lpstr>Rozdział 5: Ocena całej strefy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Gospodarka strefy Franka Pacyfiku</dc:title>
  <dc:creator>Mateusz Michał Bratek</dc:creator>
  <cp:lastModifiedBy>Mateusz Michał Bratek</cp:lastModifiedBy>
  <cp:revision>1</cp:revision>
  <dcterms:created xsi:type="dcterms:W3CDTF">2019-01-06T19:31:45Z</dcterms:created>
  <dcterms:modified xsi:type="dcterms:W3CDTF">2019-01-08T18:14:20Z</dcterms:modified>
</cp:coreProperties>
</file>